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1" r:id="rId1"/>
  </p:sldMasterIdLst>
  <p:notesMasterIdLst>
    <p:notesMasterId r:id="rId5"/>
  </p:notesMasterIdLst>
  <p:sldIdLst>
    <p:sldId id="256" r:id="rId2"/>
    <p:sldId id="257" r:id="rId3"/>
    <p:sldId id="260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AD240E-A7AD-461B-BF60-6482DD6D803D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1B3F4B-7FBD-43BC-B6B3-1174769A5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195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B3F4B-7FBD-43BC-B6B3-1174769A56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598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01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5/7/2021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350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5/7/2021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802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373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804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5/7/2021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428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5/7/2021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970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5/7/2021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103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5/7/2021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058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911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447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1494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1" r:id="rId2"/>
    <p:sldLayoutId id="2147483790" r:id="rId3"/>
    <p:sldLayoutId id="2147483789" r:id="rId4"/>
    <p:sldLayoutId id="2147483788" r:id="rId5"/>
    <p:sldLayoutId id="2147483787" r:id="rId6"/>
    <p:sldLayoutId id="2147483786" r:id="rId7"/>
    <p:sldLayoutId id="2147483785" r:id="rId8"/>
    <p:sldLayoutId id="2147483784" r:id="rId9"/>
    <p:sldLayoutId id="2147483783" r:id="rId10"/>
    <p:sldLayoutId id="214748378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3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8">
            <a:extLst>
              <a:ext uri="{FF2B5EF4-FFF2-40B4-BE49-F238E27FC236}">
                <a16:creationId xmlns:a16="http://schemas.microsoft.com/office/drawing/2014/main" id="{990BAFCD-EA0A-47F4-8B00-AAB1E67A9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A model of a city&#10;&#10;Description automatically generated with low confidence">
            <a:extLst>
              <a:ext uri="{FF2B5EF4-FFF2-40B4-BE49-F238E27FC236}">
                <a16:creationId xmlns:a16="http://schemas.microsoft.com/office/drawing/2014/main" id="{FD4C7535-B066-48B5-ADD3-175CE4563E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-1" b="-1"/>
          <a:stretch/>
        </p:blipFill>
        <p:spPr>
          <a:xfrm>
            <a:off x="340732" y="497670"/>
            <a:ext cx="6451364" cy="3618586"/>
          </a:xfrm>
          <a:prstGeom prst="rect">
            <a:avLst/>
          </a:prstGeom>
        </p:spPr>
      </p:pic>
      <p:sp>
        <p:nvSpPr>
          <p:cNvPr id="36" name="Rectangle 30">
            <a:extLst>
              <a:ext uri="{FF2B5EF4-FFF2-40B4-BE49-F238E27FC236}">
                <a16:creationId xmlns:a16="http://schemas.microsoft.com/office/drawing/2014/main" id="{2F9C61D6-37CC-4AD4-83C3-022D0887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51037"/>
            <a:ext cx="12192000" cy="230696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92CCBB-596B-4769-BBC3-BA2AA9A56F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2900" y="4905662"/>
            <a:ext cx="7330353" cy="1541176"/>
          </a:xfrm>
        </p:spPr>
        <p:txBody>
          <a:bodyPr anchor="ctr">
            <a:normAutofit/>
          </a:bodyPr>
          <a:lstStyle/>
          <a:p>
            <a:pPr algn="ctr"/>
            <a:r>
              <a:rPr lang="en-US" sz="3400" dirty="0">
                <a:solidFill>
                  <a:srgbClr val="FFFFFF"/>
                </a:solidFill>
              </a:rPr>
              <a:t>Feature Transformation in DL</a:t>
            </a:r>
            <a:br>
              <a:rPr lang="en-US" sz="3400" dirty="0">
                <a:solidFill>
                  <a:srgbClr val="FFFFFF"/>
                </a:solidFill>
              </a:rPr>
            </a:br>
            <a:r>
              <a:rPr lang="en-US" sz="3400" dirty="0">
                <a:solidFill>
                  <a:srgbClr val="FFFFFF"/>
                </a:solidFill>
              </a:rPr>
              <a:t>Discretization &amp; Binarization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3663A8-7F8D-4D79-88AC-C5205AA487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8040" y="4928681"/>
            <a:ext cx="3271059" cy="1495139"/>
          </a:xfrm>
        </p:spPr>
        <p:txBody>
          <a:bodyPr anchor="ctr">
            <a:norm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</a:rPr>
              <a:t>Yijie Guo</a:t>
            </a:r>
          </a:p>
          <a:p>
            <a:pPr algn="ctr"/>
            <a:r>
              <a:rPr lang="en-US" sz="1800" dirty="0">
                <a:solidFill>
                  <a:srgbClr val="FFFFFF"/>
                </a:solidFill>
              </a:rPr>
              <a:t>Yu Chen</a:t>
            </a:r>
          </a:p>
        </p:txBody>
      </p:sp>
      <p:cxnSp>
        <p:nvCxnSpPr>
          <p:cNvPr id="37" name="Straight Connector 32">
            <a:extLst>
              <a:ext uri="{FF2B5EF4-FFF2-40B4-BE49-F238E27FC236}">
                <a16:creationId xmlns:a16="http://schemas.microsoft.com/office/drawing/2014/main" id="{2669285E-35F6-4010-B084-229A80845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47" y="5676251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77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E0A8391-2737-4F1C-B27A-C44629DB4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36850AC-DAE9-4030-ADF9-AF9D34AD15CC}"/>
              </a:ext>
            </a:extLst>
          </p:cNvPr>
          <p:cNvSpPr txBox="1">
            <a:spLocks/>
          </p:cNvSpPr>
          <p:nvPr/>
        </p:nvSpPr>
        <p:spPr>
          <a:xfrm>
            <a:off x="263413" y="306356"/>
            <a:ext cx="6847117" cy="253767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Nova" panose="020B0504020202020204" pitchFamily="34" charset="0"/>
              </a:rPr>
              <a:t>Information Bottleneck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5EC01C-B438-4398-919E-A345C83ED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FAB0454-9596-44E2-878A-57AFE01EB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033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E0A8391-2737-4F1C-B27A-C44629DB4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36850AC-DAE9-4030-ADF9-AF9D34AD15CC}"/>
              </a:ext>
            </a:extLst>
          </p:cNvPr>
          <p:cNvSpPr txBox="1">
            <a:spLocks/>
          </p:cNvSpPr>
          <p:nvPr/>
        </p:nvSpPr>
        <p:spPr>
          <a:xfrm>
            <a:off x="597866" y="544286"/>
            <a:ext cx="5498133" cy="48888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2800" spc="-50" dirty="0">
                <a:latin typeface="Arial Nova" panose="020B0504020202020204" pitchFamily="34" charset="0"/>
                <a:ea typeface="+mj-ea"/>
                <a:cs typeface="+mj-cs"/>
              </a:rPr>
              <a:t>Information Bottleneck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5EC01C-B438-4398-919E-A345C83ED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98884595-CBBD-4471-B9DC-BF51A519E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14" y="1101536"/>
            <a:ext cx="5575285" cy="274087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E958AF9-35E2-4167-8328-757CF3DA92D4}"/>
              </a:ext>
            </a:extLst>
          </p:cNvPr>
          <p:cNvSpPr txBox="1">
            <a:spLocks/>
          </p:cNvSpPr>
          <p:nvPr/>
        </p:nvSpPr>
        <p:spPr>
          <a:xfrm>
            <a:off x="6134574" y="2988710"/>
            <a:ext cx="5498133" cy="2234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en-US" spc="-50" dirty="0">
                <a:latin typeface="Arial Nova" panose="020B0504020202020204" pitchFamily="34" charset="0"/>
                <a:ea typeface="+mj-ea"/>
                <a:cs typeface="+mj-cs"/>
              </a:rPr>
              <a:t>Binary Neural Network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buNone/>
            </a:pPr>
            <a:r>
              <a:rPr lang="en-US" spc="-50" dirty="0">
                <a:latin typeface="Arial Nova" panose="020B0504020202020204" pitchFamily="34" charset="0"/>
                <a:ea typeface="+mj-ea"/>
                <a:cs typeface="+mj-cs"/>
              </a:rPr>
              <a:t> Inputs, outputs and weights are all binary values. By binary here, we mean Bipolar Binary, i.e. +1 &amp; -1 values.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0049EBB-B086-45D8-A210-DD30ADA04E32}"/>
              </a:ext>
            </a:extLst>
          </p:cNvPr>
          <p:cNvSpPr txBox="1">
            <a:spLocks/>
          </p:cNvSpPr>
          <p:nvPr/>
        </p:nvSpPr>
        <p:spPr>
          <a:xfrm>
            <a:off x="6095999" y="544286"/>
            <a:ext cx="5498133" cy="2567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en-US" spc="-5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Quantization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buNone/>
            </a:pPr>
            <a:r>
              <a:rPr lang="en-US" spc="-5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[1] Compressing the floating point input/output values in DNN to a fixed point representation, like 8-bit or 16-bit integers.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buNone/>
            </a:pPr>
            <a:r>
              <a:rPr lang="en-US" spc="-5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[2] Memory and Computation Reduction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29FCED-DE24-42EA-88AA-1D244E8DF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206" y="4573202"/>
            <a:ext cx="2819794" cy="6668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FC8614-D13A-4470-AADB-D4FE00D68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206" y="5410788"/>
            <a:ext cx="4486901" cy="666843"/>
          </a:xfrm>
          <a:prstGeom prst="rect">
            <a:avLst/>
          </a:prstGeom>
        </p:spPr>
      </p:pic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940CDB36-327D-41DC-AC17-0A7070FDBE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74" y="3842413"/>
            <a:ext cx="4883459" cy="238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7180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LeftStep">
      <a:dk1>
        <a:srgbClr val="000000"/>
      </a:dk1>
      <a:lt1>
        <a:srgbClr val="FFFFFF"/>
      </a:lt1>
      <a:dk2>
        <a:srgbClr val="412A24"/>
      </a:dk2>
      <a:lt2>
        <a:srgbClr val="E8E2E3"/>
      </a:lt2>
      <a:accent1>
        <a:srgbClr val="80AAA3"/>
      </a:accent1>
      <a:accent2>
        <a:srgbClr val="74AC8C"/>
      </a:accent2>
      <a:accent3>
        <a:srgbClr val="7EAA7E"/>
      </a:accent3>
      <a:accent4>
        <a:srgbClr val="8BAB74"/>
      </a:accent4>
      <a:accent5>
        <a:srgbClr val="9EA57C"/>
      </a:accent5>
      <a:accent6>
        <a:srgbClr val="AEA076"/>
      </a:accent6>
      <a:hlink>
        <a:srgbClr val="AE6974"/>
      </a:hlink>
      <a:folHlink>
        <a:srgbClr val="7F7F7F"/>
      </a:folHlink>
    </a:clrScheme>
    <a:fontScheme name="Retrospect">
      <a:majorFont>
        <a:latin typeface="Garamond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71</TotalTime>
  <Words>86</Words>
  <Application>Microsoft Office PowerPoint</Application>
  <PresentationFormat>Widescreen</PresentationFormat>
  <Paragraphs>11</Paragraphs>
  <Slides>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Arial Nova</vt:lpstr>
      <vt:lpstr>Calibri</vt:lpstr>
      <vt:lpstr>Garamond</vt:lpstr>
      <vt:lpstr>RetrospectVTI</vt:lpstr>
      <vt:lpstr>Feature Transformation in DL Discretization &amp; Binarization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Feature Transformation in DL Binarization &amp; Discretization </dc:title>
  <dc:creator>Yijie Guo</dc:creator>
  <cp:lastModifiedBy>Yijie Guo</cp:lastModifiedBy>
  <cp:revision>8</cp:revision>
  <dcterms:created xsi:type="dcterms:W3CDTF">2021-05-08T01:07:13Z</dcterms:created>
  <dcterms:modified xsi:type="dcterms:W3CDTF">2021-05-08T02:19:09Z</dcterms:modified>
</cp:coreProperties>
</file>